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9" r:id="rId5"/>
    <p:sldId id="270" r:id="rId6"/>
    <p:sldId id="266" r:id="rId7"/>
    <p:sldId id="271" r:id="rId8"/>
    <p:sldId id="272" r:id="rId9"/>
    <p:sldId id="267" r:id="rId10"/>
    <p:sldId id="261" r:id="rId11"/>
    <p:sldId id="263" r:id="rId12"/>
    <p:sldId id="273" r:id="rId1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588" y="10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050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55714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86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117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69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926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580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417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1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5235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6407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8D544-3F31-433A-91D5-B990A1A68994}" type="datetimeFigureOut">
              <a:rPr lang="pt-BR" smtClean="0"/>
              <a:t>25/01/2018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C892E-8696-4CF7-BE4C-361C4A42C35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6640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768022"/>
            <a:ext cx="13770260" cy="9180173"/>
          </a:xfrm>
        </p:spPr>
      </p:pic>
      <p:sp>
        <p:nvSpPr>
          <p:cNvPr id="5" name="CaixaDeTexto 4"/>
          <p:cNvSpPr txBox="1"/>
          <p:nvPr/>
        </p:nvSpPr>
        <p:spPr>
          <a:xfrm>
            <a:off x="514971" y="1535944"/>
            <a:ext cx="66093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b="1" dirty="0"/>
              <a:t>Controle Financeiro </a:t>
            </a:r>
          </a:p>
          <a:p>
            <a:pPr algn="ctr"/>
            <a:r>
              <a:rPr lang="pt-BR" sz="6000" b="1" dirty="0"/>
              <a:t>com Excel</a:t>
            </a:r>
          </a:p>
        </p:txBody>
      </p:sp>
    </p:spTree>
    <p:extLst>
      <p:ext uri="{BB962C8B-B14F-4D97-AF65-F5344CB8AC3E}">
        <p14:creationId xmlns:p14="http://schemas.microsoft.com/office/powerpoint/2010/main" val="3111076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098" name="Picture 2" descr="https://images.unsplash.com/photo-1456515003192-808f8e9ca393?ixlib=rb-0.3.5&amp;q=80&amp;fm=jpg&amp;crop=entropy&amp;s=1e75f07c23b1acd8bd3b6e2a88f2487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200008" cy="810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649654" y="1305967"/>
            <a:ext cx="88926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>
                <a:solidFill>
                  <a:schemeClr val="bg1"/>
                </a:solidFill>
              </a:rPr>
              <a:t>5 – Guardar para faculdade dos filhos</a:t>
            </a:r>
          </a:p>
        </p:txBody>
      </p:sp>
    </p:spTree>
    <p:extLst>
      <p:ext uri="{BB962C8B-B14F-4D97-AF65-F5344CB8AC3E}">
        <p14:creationId xmlns:p14="http://schemas.microsoft.com/office/powerpoint/2010/main" val="2180303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6146" name="Picture 2" descr="https://images.unsplash.com/photo-1420802839049-174a867e426c?ixlib=rb-0.3.5&amp;q=80&amp;fm=jpg&amp;crop=entropy&amp;s=ebd0c1dd869e99a5f36c72df9ad8c6b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62629"/>
            <a:ext cx="12192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1770424" y="1305967"/>
            <a:ext cx="86511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>
                <a:solidFill>
                  <a:srgbClr val="002060"/>
                </a:solidFill>
              </a:rPr>
              <a:t>6 – Antecipe pagamento de sua casa</a:t>
            </a:r>
          </a:p>
        </p:txBody>
      </p:sp>
    </p:spTree>
    <p:extLst>
      <p:ext uri="{BB962C8B-B14F-4D97-AF65-F5344CB8AC3E}">
        <p14:creationId xmlns:p14="http://schemas.microsoft.com/office/powerpoint/2010/main" val="35435820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630957"/>
            <a:ext cx="12759397" cy="8506265"/>
          </a:xfrm>
        </p:spPr>
      </p:pic>
      <p:sp>
        <p:nvSpPr>
          <p:cNvPr id="5" name="CaixaDeTexto 4"/>
          <p:cNvSpPr txBox="1"/>
          <p:nvPr/>
        </p:nvSpPr>
        <p:spPr>
          <a:xfrm>
            <a:off x="3102902" y="6088559"/>
            <a:ext cx="65535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>
                <a:solidFill>
                  <a:schemeClr val="bg1"/>
                </a:solidFill>
              </a:rPr>
              <a:t>7 – Construa Riqueza e Doe</a:t>
            </a:r>
          </a:p>
        </p:txBody>
      </p:sp>
    </p:spTree>
    <p:extLst>
      <p:ext uri="{BB962C8B-B14F-4D97-AF65-F5344CB8AC3E}">
        <p14:creationId xmlns:p14="http://schemas.microsoft.com/office/powerpoint/2010/main" val="1345118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37732"/>
            <a:ext cx="12293599" cy="8195732"/>
          </a:xfrm>
        </p:spPr>
      </p:pic>
      <p:sp>
        <p:nvSpPr>
          <p:cNvPr id="5" name="CaixaDeTexto 4"/>
          <p:cNvSpPr txBox="1"/>
          <p:nvPr/>
        </p:nvSpPr>
        <p:spPr>
          <a:xfrm>
            <a:off x="478789" y="1063963"/>
            <a:ext cx="1123442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6000" b="1" dirty="0"/>
              <a:t>Os 7 “baby </a:t>
            </a:r>
            <a:r>
              <a:rPr lang="pt-BR" sz="6000" b="1" dirty="0" err="1"/>
              <a:t>steps</a:t>
            </a:r>
            <a:r>
              <a:rPr lang="pt-BR" sz="6000" b="1" dirty="0"/>
              <a:t>” de Dave Ramsey</a:t>
            </a:r>
          </a:p>
        </p:txBody>
      </p:sp>
    </p:spTree>
    <p:extLst>
      <p:ext uri="{BB962C8B-B14F-4D97-AF65-F5344CB8AC3E}">
        <p14:creationId xmlns:p14="http://schemas.microsoft.com/office/powerpoint/2010/main" val="3018688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101940" y="-152400"/>
            <a:ext cx="12549808" cy="7010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156478" y="2780103"/>
            <a:ext cx="12032972" cy="2398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7200" dirty="0"/>
              <a:t>Fundação</a:t>
            </a:r>
          </a:p>
        </p:txBody>
      </p:sp>
    </p:spTree>
    <p:extLst>
      <p:ext uri="{BB962C8B-B14F-4D97-AF65-F5344CB8AC3E}">
        <p14:creationId xmlns:p14="http://schemas.microsoft.com/office/powerpoint/2010/main" val="3968393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93783" y="-5514096"/>
            <a:ext cx="15295153" cy="13016177"/>
          </a:xfrm>
        </p:spPr>
      </p:pic>
      <p:sp>
        <p:nvSpPr>
          <p:cNvPr id="5" name="CaixaDeTexto 4"/>
          <p:cNvSpPr txBox="1"/>
          <p:nvPr/>
        </p:nvSpPr>
        <p:spPr>
          <a:xfrm>
            <a:off x="478789" y="1063963"/>
            <a:ext cx="145289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>
                <a:solidFill>
                  <a:schemeClr val="bg1"/>
                </a:solidFill>
              </a:rPr>
              <a:t>1 – </a:t>
            </a:r>
            <a:r>
              <a:rPr lang="pt-BR" sz="9600" b="1" dirty="0">
                <a:solidFill>
                  <a:schemeClr val="bg1"/>
                </a:solidFill>
              </a:rPr>
              <a:t>R$1.000,00</a:t>
            </a:r>
            <a:r>
              <a:rPr lang="pt-BR" sz="4400" b="1" dirty="0">
                <a:solidFill>
                  <a:schemeClr val="bg1"/>
                </a:solidFill>
              </a:rPr>
              <a:t> para iniciar fundo de emergência</a:t>
            </a:r>
          </a:p>
        </p:txBody>
      </p:sp>
    </p:spTree>
    <p:extLst>
      <p:ext uri="{BB962C8B-B14F-4D97-AF65-F5344CB8AC3E}">
        <p14:creationId xmlns:p14="http://schemas.microsoft.com/office/powerpoint/2010/main" val="2769553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7080" y="-1756358"/>
            <a:ext cx="13553137" cy="9036407"/>
          </a:xfrm>
        </p:spPr>
      </p:pic>
      <p:sp>
        <p:nvSpPr>
          <p:cNvPr id="5" name="CaixaDeTexto 4"/>
          <p:cNvSpPr txBox="1"/>
          <p:nvPr/>
        </p:nvSpPr>
        <p:spPr>
          <a:xfrm>
            <a:off x="3805003" y="5495286"/>
            <a:ext cx="53689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>
                <a:solidFill>
                  <a:schemeClr val="bg1"/>
                </a:solidFill>
              </a:rPr>
              <a:t>2 – Pague suas dívidas</a:t>
            </a:r>
          </a:p>
        </p:txBody>
      </p:sp>
    </p:spTree>
    <p:extLst>
      <p:ext uri="{BB962C8B-B14F-4D97-AF65-F5344CB8AC3E}">
        <p14:creationId xmlns:p14="http://schemas.microsoft.com/office/powerpoint/2010/main" val="123544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172278" y="0"/>
            <a:ext cx="12549808" cy="70104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0" y="2372140"/>
            <a:ext cx="12032972" cy="2398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7200" dirty="0">
                <a:solidFill>
                  <a:schemeClr val="bg1"/>
                </a:solidFill>
              </a:rPr>
              <a:t>O quê? Não vou olhar os juros??</a:t>
            </a:r>
          </a:p>
        </p:txBody>
      </p:sp>
    </p:spTree>
    <p:extLst>
      <p:ext uri="{BB962C8B-B14F-4D97-AF65-F5344CB8AC3E}">
        <p14:creationId xmlns:p14="http://schemas.microsoft.com/office/powerpoint/2010/main" val="1765322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8489" y="-3694317"/>
            <a:ext cx="15800125" cy="10770009"/>
          </a:xfrm>
        </p:spPr>
      </p:pic>
      <p:sp>
        <p:nvSpPr>
          <p:cNvPr id="5" name="CaixaDeTexto 4"/>
          <p:cNvSpPr txBox="1"/>
          <p:nvPr/>
        </p:nvSpPr>
        <p:spPr>
          <a:xfrm>
            <a:off x="3530746" y="1305966"/>
            <a:ext cx="60416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>
                <a:solidFill>
                  <a:schemeClr val="bg1"/>
                </a:solidFill>
              </a:rPr>
              <a:t>3 – Reserva de 3-6 meses</a:t>
            </a:r>
          </a:p>
        </p:txBody>
      </p:sp>
    </p:spTree>
    <p:extLst>
      <p:ext uri="{BB962C8B-B14F-4D97-AF65-F5344CB8AC3E}">
        <p14:creationId xmlns:p14="http://schemas.microsoft.com/office/powerpoint/2010/main" val="3475316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Espaço Reservado para Conteúdo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35242" y="0"/>
            <a:ext cx="14424990" cy="6858000"/>
          </a:xfrm>
        </p:spPr>
      </p:pic>
      <p:sp>
        <p:nvSpPr>
          <p:cNvPr id="5" name="CaixaDeTexto 4"/>
          <p:cNvSpPr txBox="1"/>
          <p:nvPr/>
        </p:nvSpPr>
        <p:spPr>
          <a:xfrm>
            <a:off x="2362958" y="1305967"/>
            <a:ext cx="74660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4400" b="1" dirty="0">
                <a:solidFill>
                  <a:schemeClr val="bg1"/>
                </a:solidFill>
              </a:rPr>
              <a:t>4 – Investir 15% da renda bruta</a:t>
            </a:r>
          </a:p>
        </p:txBody>
      </p:sp>
    </p:spTree>
    <p:extLst>
      <p:ext uri="{BB962C8B-B14F-4D97-AF65-F5344CB8AC3E}">
        <p14:creationId xmlns:p14="http://schemas.microsoft.com/office/powerpoint/2010/main" val="4127602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-172278" y="0"/>
            <a:ext cx="12549808" cy="7010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0" y="2836374"/>
            <a:ext cx="12032972" cy="2398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7200" dirty="0">
                <a:solidFill>
                  <a:schemeClr val="bg1"/>
                </a:solidFill>
              </a:rPr>
              <a:t>Simulação</a:t>
            </a:r>
          </a:p>
        </p:txBody>
      </p:sp>
    </p:spTree>
    <p:extLst>
      <p:ext uri="{BB962C8B-B14F-4D97-AF65-F5344CB8AC3E}">
        <p14:creationId xmlns:p14="http://schemas.microsoft.com/office/powerpoint/2010/main" val="38632742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73</Words>
  <Application>Microsoft Office PowerPoint</Application>
  <PresentationFormat>Widescreen</PresentationFormat>
  <Paragraphs>13</Paragraphs>
  <Slides>12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Tiago Baciotti Moreira</dc:creator>
  <cp:lastModifiedBy>Tiago Baciotti Moreira</cp:lastModifiedBy>
  <cp:revision>13</cp:revision>
  <dcterms:created xsi:type="dcterms:W3CDTF">2016-06-29T11:59:44Z</dcterms:created>
  <dcterms:modified xsi:type="dcterms:W3CDTF">2018-01-25T22:04:09Z</dcterms:modified>
</cp:coreProperties>
</file>