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3" r:id="rId4"/>
    <p:sldId id="259" r:id="rId5"/>
    <p:sldId id="262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55"/>
  </p:normalViewPr>
  <p:slideViewPr>
    <p:cSldViewPr snapToGrid="0">
      <p:cViewPr varScale="1">
        <p:scale>
          <a:sx n="94" d="100"/>
          <a:sy n="94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64811-5486-4849-B708-7831B9788717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69A4A-67F7-4F31-920E-6AB85AD08CA9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7688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69A4A-67F7-4F31-920E-6AB85AD08CA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32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/>
            <a:r>
              <a:rPr lang="pt-BR" dirty="0"/>
              <a:t>Estudo de caso - Ano 2002 – Professoras de escola pública de SP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11070-12AF-4D63-9B69-05383F9EF71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1249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6400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294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642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92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37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497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35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83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733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6742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84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BEC2B-91F9-4A95-8070-2B32ACD581E5}" type="datetimeFigureOut">
              <a:rPr lang="pt-BR" smtClean="0"/>
              <a:t>14/08/17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2C88A-E316-4232-BA51-E75CEF9CCA0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477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1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410910" y="2306471"/>
            <a:ext cx="10524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0" dirty="0" smtClean="0"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rPr>
              <a:t>Ubuntu </a:t>
            </a:r>
            <a:r>
              <a:rPr lang="pt-BR" sz="8000" dirty="0"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rPr>
              <a:t>Linux </a:t>
            </a:r>
            <a:r>
              <a:rPr lang="pt-BR" sz="8000" dirty="0" smtClean="0"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rPr>
              <a:t>Prático </a:t>
            </a:r>
          </a:p>
          <a:p>
            <a:pPr algn="ctr"/>
            <a:r>
              <a:rPr lang="pt-BR" sz="8000" dirty="0" smtClean="0"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rPr>
              <a:t>Mão </a:t>
            </a:r>
            <a:r>
              <a:rPr lang="pt-BR" sz="8000" dirty="0">
                <a:solidFill>
                  <a:schemeClr val="bg1"/>
                </a:solidFill>
                <a:latin typeface="Franklin Gothic Heavy" charset="0"/>
                <a:ea typeface="Franklin Gothic Heavy" charset="0"/>
                <a:cs typeface="Franklin Gothic Heavy" charset="0"/>
              </a:rPr>
              <a:t>na Massa</a:t>
            </a:r>
          </a:p>
        </p:txBody>
      </p:sp>
    </p:spTree>
    <p:extLst>
      <p:ext uri="{BB962C8B-B14F-4D97-AF65-F5344CB8AC3E}">
        <p14:creationId xmlns:p14="http://schemas.microsoft.com/office/powerpoint/2010/main" val="185908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https://images.unsplash.com/photo-1416677357736-79cd2bce22c5?ixlib=rb-0.3.5&amp;q=80&amp;fm=jpg&amp;crop=entropy&amp;s=7c7537b9ee9482b1a5d19979583db5d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2938" cy="781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243547" y="6132880"/>
            <a:ext cx="26200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800" b="1" dirty="0" smtClean="0">
                <a:solidFill>
                  <a:schemeClr val="bg1"/>
                </a:solidFill>
              </a:rPr>
              <a:t>Objetivos</a:t>
            </a:r>
            <a:endParaRPr lang="pt-B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0"/>
            <a:ext cx="9274409" cy="6858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242" y="1378423"/>
            <a:ext cx="5140656" cy="487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2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824753" y="1616862"/>
            <a:ext cx="10542494" cy="1096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800" dirty="0">
                <a:solidFill>
                  <a:schemeClr val="bg1"/>
                </a:solidFill>
              </a:rPr>
              <a:t>Ramos (2002, p. 46), diz que se aprende</a:t>
            </a:r>
            <a:r>
              <a:rPr lang="pt-BR" sz="1800" dirty="0" smtClean="0">
                <a:solidFill>
                  <a:schemeClr val="bg1"/>
                </a:solidFill>
              </a:rPr>
              <a:t>:</a:t>
            </a:r>
          </a:p>
          <a:p>
            <a:pPr marL="0" indent="0" algn="ctr">
              <a:buNone/>
            </a:pPr>
            <a:endParaRPr lang="pt-BR" sz="3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chemeClr val="bg1"/>
                </a:solidFill>
              </a:rPr>
              <a:t>“</a:t>
            </a:r>
            <a:r>
              <a:rPr lang="pt-BR" sz="3600" dirty="0">
                <a:solidFill>
                  <a:schemeClr val="bg1"/>
                </a:solidFill>
              </a:rPr>
              <a:t>10% do que se lê; 20 % do que se ouve; 30% do que se vê; 50% do que se ouve e vê; 70% do que se discute; 80% do que se experimenta; e, 95% do que se ensina</a:t>
            </a:r>
            <a:r>
              <a:rPr lang="pt-BR" sz="3600" dirty="0" smtClean="0">
                <a:solidFill>
                  <a:schemeClr val="bg1"/>
                </a:solidFill>
              </a:rPr>
              <a:t>.”</a:t>
            </a:r>
          </a:p>
          <a:p>
            <a:pPr marL="0" indent="0" algn="ctr">
              <a:buNone/>
            </a:pPr>
            <a:endParaRPr lang="pt-BR" sz="1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pt-BR" sz="1800" dirty="0" smtClean="0">
                <a:solidFill>
                  <a:schemeClr val="bg1"/>
                </a:solidFill>
              </a:rPr>
              <a:t>RAMOS</a:t>
            </a:r>
            <a:r>
              <a:rPr lang="pt-BR" sz="1800" dirty="0">
                <a:solidFill>
                  <a:schemeClr val="bg1"/>
                </a:solidFill>
              </a:rPr>
              <a:t>, </a:t>
            </a:r>
            <a:r>
              <a:rPr lang="pt-BR" sz="1800" dirty="0" err="1">
                <a:solidFill>
                  <a:schemeClr val="bg1"/>
                </a:solidFill>
              </a:rPr>
              <a:t>Cosete</a:t>
            </a:r>
            <a:r>
              <a:rPr lang="pt-BR" sz="1800" dirty="0">
                <a:solidFill>
                  <a:schemeClr val="bg1"/>
                </a:solidFill>
              </a:rPr>
              <a:t>. O despertar do gênio: aprendendo com o cérebro inteiro. Rio de Janeiro: </a:t>
            </a:r>
            <a:r>
              <a:rPr lang="pt-BR" sz="1800" dirty="0" err="1">
                <a:solidFill>
                  <a:schemeClr val="bg1"/>
                </a:solidFill>
              </a:rPr>
              <a:t>Qualiymark</a:t>
            </a:r>
            <a:r>
              <a:rPr lang="pt-BR" sz="1800" dirty="0">
                <a:solidFill>
                  <a:schemeClr val="bg1"/>
                </a:solidFill>
              </a:rPr>
              <a:t> Ed., 2002</a:t>
            </a:r>
          </a:p>
        </p:txBody>
      </p:sp>
    </p:spTree>
    <p:extLst>
      <p:ext uri="{BB962C8B-B14F-4D97-AF65-F5344CB8AC3E}">
        <p14:creationId xmlns:p14="http://schemas.microsoft.com/office/powerpoint/2010/main" val="9379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79514" y="2880886"/>
            <a:ext cx="12032972" cy="1096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7200" dirty="0" smtClean="0">
                <a:solidFill>
                  <a:schemeClr val="bg1"/>
                </a:solidFill>
              </a:rPr>
              <a:t>Parabéns!</a:t>
            </a:r>
            <a:endParaRPr lang="pt-BR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6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79514" y="2880886"/>
            <a:ext cx="12032972" cy="1096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7200" dirty="0" smtClean="0">
                <a:solidFill>
                  <a:schemeClr val="bg1"/>
                </a:solidFill>
              </a:rPr>
              <a:t>Certificado</a:t>
            </a:r>
            <a:endParaRPr lang="pt-BR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9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6340</TotalTime>
  <Words>115</Words>
  <Application>Microsoft Macintosh PowerPoint</Application>
  <PresentationFormat>Widescreen</PresentationFormat>
  <Paragraphs>13</Paragraphs>
  <Slides>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Franklin Gothic Heavy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Tiago Baciotti Moreira</dc:creator>
  <cp:lastModifiedBy>Tiago Baciotti Moreira</cp:lastModifiedBy>
  <cp:revision>24</cp:revision>
  <dcterms:created xsi:type="dcterms:W3CDTF">2016-07-28T15:14:54Z</dcterms:created>
  <dcterms:modified xsi:type="dcterms:W3CDTF">2017-08-15T22:11:52Z</dcterms:modified>
</cp:coreProperties>
</file>