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7262f939e2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7262f939e2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7262f939e2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7262f939e2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7262f939e2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7262f939e2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7262f939e2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7262f939e2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" y="1"/>
            <a:ext cx="9633024" cy="64220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type="ctrTitle"/>
          </p:nvPr>
        </p:nvSpPr>
        <p:spPr>
          <a:xfrm>
            <a:off x="377833" y="122220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4500">
                <a:solidFill>
                  <a:srgbClr val="FFFFFF"/>
                </a:solidFill>
              </a:rPr>
              <a:t>Introdução à Programação para profissionais de Contabilidade</a:t>
            </a:r>
            <a:endParaRPr b="1" sz="4500">
              <a:solidFill>
                <a:srgbClr val="FFFFFF"/>
              </a:solidFill>
            </a:endParaRPr>
          </a:p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274950" y="376730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Professor Tiago Bacciotti Moreira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4"/>
          <p:cNvPicPr preferRelativeResize="0"/>
          <p:nvPr/>
        </p:nvPicPr>
        <p:blipFill>
          <a:blip r:embed="rId3">
            <a:alphaModFix amt="62000"/>
          </a:blip>
          <a:stretch>
            <a:fillRect/>
          </a:stretch>
        </p:blipFill>
        <p:spPr>
          <a:xfrm>
            <a:off x="0" y="0"/>
            <a:ext cx="9144000" cy="60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 txBox="1"/>
          <p:nvPr>
            <p:ph type="ctrTitle"/>
          </p:nvPr>
        </p:nvSpPr>
        <p:spPr>
          <a:xfrm>
            <a:off x="311708" y="132505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4500">
                <a:solidFill>
                  <a:srgbClr val="434343"/>
                </a:solidFill>
              </a:rPr>
              <a:t>Introdução à Programação para profissionais de Contabilidade</a:t>
            </a:r>
            <a:endParaRPr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FF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19033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6000">
                <a:solidFill>
                  <a:srgbClr val="FFFFFF"/>
                </a:solidFill>
              </a:rPr>
              <a:t>O que é programação?</a:t>
            </a:r>
            <a:endParaRPr b="1" sz="60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1155CC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2285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600">
                <a:solidFill>
                  <a:srgbClr val="FFFFFF"/>
                </a:solidFill>
              </a:rPr>
              <a:t>Principais linguagens</a:t>
            </a:r>
            <a:endParaRPr b="1" sz="36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