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2a760d49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72a760d49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2a760d49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2a760d49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9600" y="-261575"/>
            <a:ext cx="9237520" cy="655870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8" y="10752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600">
                <a:solidFill>
                  <a:srgbClr val="F3F3F3"/>
                </a:solidFill>
              </a:rPr>
              <a:t>Curso: Criação de bolos caseiros para pessoas que odeiam comer bolos caseiros</a:t>
            </a:r>
            <a:endParaRPr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6AA84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1999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>
                <a:solidFill>
                  <a:srgbClr val="FFFFFF"/>
                </a:solidFill>
              </a:rPr>
              <a:t>O que é um bolo?</a:t>
            </a:r>
            <a:endParaRPr b="1" sz="6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3C78D8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1999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>
                <a:solidFill>
                  <a:srgbClr val="FFFFFF"/>
                </a:solidFill>
              </a:rPr>
              <a:t>Histórico</a:t>
            </a:r>
            <a:endParaRPr b="1" sz="6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