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lide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e Conteúdo" type="obj">
  <p:cSld name="OBJEC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8" name="Google Shape;88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e Conteúd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beçalho da Se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/>
          </a:blip>
          <a:srcRect b="0" l="0" r="0"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5"/>
          <p:cNvSpPr/>
          <p:nvPr/>
        </p:nvSpPr>
        <p:spPr>
          <a:xfrm>
            <a:off x="7488621" y="2277613"/>
            <a:ext cx="4703379" cy="4580387"/>
          </a:xfrm>
          <a:custGeom>
            <a:rect b="b" l="l" r="r" t="t"/>
            <a:pathLst>
              <a:path extrusionOk="0" h="1298" w="1333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lt1">
              <a:alpha val="69803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8" name="Google Shape;98;p15"/>
          <p:cNvCxnSpPr/>
          <p:nvPr/>
        </p:nvCxnSpPr>
        <p:spPr>
          <a:xfrm>
            <a:off x="9480331" y="5123793"/>
            <a:ext cx="935420" cy="0"/>
          </a:xfrm>
          <a:prstGeom prst="straightConnector1">
            <a:avLst/>
          </a:prstGeom>
          <a:noFill/>
          <a:ln cap="sq" cmpd="sng" w="25400">
            <a:solidFill>
              <a:srgbClr val="262626"/>
            </a:solidFill>
            <a:prstDash val="solid"/>
            <a:bevel/>
            <a:headEnd len="sm" w="sm" type="none"/>
            <a:tailEnd len="sm" w="sm" type="none"/>
          </a:ln>
        </p:spPr>
      </p:cxnSp>
      <p:sp>
        <p:nvSpPr>
          <p:cNvPr id="99" name="Google Shape;99;p15"/>
          <p:cNvSpPr txBox="1"/>
          <p:nvPr>
            <p:ph type="ctrTitle"/>
          </p:nvPr>
        </p:nvSpPr>
        <p:spPr>
          <a:xfrm>
            <a:off x="8022021" y="3231931"/>
            <a:ext cx="3852041" cy="18340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b="0" i="0" lang="pt-BR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SEO para Wordpress para iniciantes</a:t>
            </a:r>
            <a:endParaRPr/>
          </a:p>
        </p:txBody>
      </p:sp>
      <p:sp>
        <p:nvSpPr>
          <p:cNvPr id="100" name="Google Shape;100;p15"/>
          <p:cNvSpPr txBox="1"/>
          <p:nvPr>
            <p:ph idx="1" type="subTitle"/>
          </p:nvPr>
        </p:nvSpPr>
        <p:spPr>
          <a:xfrm>
            <a:off x="7782910" y="5242675"/>
            <a:ext cx="4330262" cy="683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Introdução e primeiros passos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EE59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>
            <a:off x="1752600" y="2542604"/>
            <a:ext cx="8686800" cy="1772793"/>
          </a:xfrm>
          <a:prstGeom prst="rect">
            <a:avLst/>
          </a:prstGeom>
          <a:solidFill>
            <a:schemeClr val="lt1"/>
          </a:solidFill>
          <a:ln cap="sq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pt-BR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PLUGINS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2600" l="0" r="0" t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5"/>
          <p:cNvSpPr txBox="1"/>
          <p:nvPr>
            <p:ph type="title"/>
          </p:nvPr>
        </p:nvSpPr>
        <p:spPr>
          <a:xfrm>
            <a:off x="502613" y="2985802"/>
            <a:ext cx="3414373" cy="886397"/>
          </a:xfrm>
          <a:prstGeom prst="rect">
            <a:avLst/>
          </a:prstGeom>
          <a:solidFill>
            <a:schemeClr val="lt1">
              <a:alpha val="89803"/>
            </a:schemeClr>
          </a:solidFill>
          <a:ln cap="sq" cmpd="thinThick" w="1270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</a:pPr>
            <a:r>
              <a:rPr b="0" i="0" lang="pt-BR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Vamos começar?</a:t>
            </a:r>
            <a:endParaRPr b="0" i="0" sz="24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4E0B2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/>
          <p:nvPr/>
        </p:nvSpPr>
        <p:spPr>
          <a:xfrm>
            <a:off x="1752600" y="2542604"/>
            <a:ext cx="8686800" cy="1772793"/>
          </a:xfrm>
          <a:prstGeom prst="rect">
            <a:avLst/>
          </a:prstGeom>
          <a:solidFill>
            <a:schemeClr val="lt1"/>
          </a:solidFill>
          <a:ln cap="sq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pt-BR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AMBIENTE DE TRABALHO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4E0B2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/>
        </p:nvSpPr>
        <p:spPr>
          <a:xfrm>
            <a:off x="1752600" y="2542604"/>
            <a:ext cx="8686800" cy="1772793"/>
          </a:xfrm>
          <a:prstGeom prst="rect">
            <a:avLst/>
          </a:prstGeom>
          <a:solidFill>
            <a:schemeClr val="lt1"/>
          </a:solidFill>
          <a:ln cap="sq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pt-BR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QUE É SEO?</a:t>
            </a:r>
            <a:endParaRPr b="0" i="0" sz="4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4E0B2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8"/>
          <p:cNvSpPr txBox="1"/>
          <p:nvPr/>
        </p:nvSpPr>
        <p:spPr>
          <a:xfrm>
            <a:off x="1752600" y="2542604"/>
            <a:ext cx="8686800" cy="1772793"/>
          </a:xfrm>
          <a:prstGeom prst="rect">
            <a:avLst/>
          </a:prstGeom>
          <a:solidFill>
            <a:schemeClr val="lt1"/>
          </a:solidFill>
          <a:ln cap="sq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pt-BR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APLICANDO SEO AO WP</a:t>
            </a:r>
            <a:endParaRPr b="0" i="0" sz="4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9"/>
          <p:cNvPicPr preferRelativeResize="0"/>
          <p:nvPr/>
        </p:nvPicPr>
        <p:blipFill rotWithShape="1">
          <a:blip r:embed="rId3">
            <a:alphaModFix/>
          </a:blip>
          <a:srcRect b="15258" l="0" r="0" t="472"/>
          <a:stretch/>
        </p:blipFill>
        <p:spPr>
          <a:xfrm>
            <a:off x="-1" y="10"/>
            <a:ext cx="1219200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9"/>
          <p:cNvSpPr/>
          <p:nvPr/>
        </p:nvSpPr>
        <p:spPr>
          <a:xfrm flipH="1">
            <a:off x="0" y="998175"/>
            <a:ext cx="6017172" cy="5859825"/>
          </a:xfrm>
          <a:custGeom>
            <a:rect b="b" l="l" r="r" t="t"/>
            <a:pathLst>
              <a:path extrusionOk="0" h="1298" w="1333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lt1">
              <a:alpha val="74901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8" name="Google Shape;178;p29"/>
          <p:cNvCxnSpPr/>
          <p:nvPr/>
        </p:nvCxnSpPr>
        <p:spPr>
          <a:xfrm>
            <a:off x="2287051" y="3337139"/>
            <a:ext cx="935420" cy="0"/>
          </a:xfrm>
          <a:prstGeom prst="straightConnector1">
            <a:avLst/>
          </a:prstGeom>
          <a:noFill/>
          <a:ln cap="sq" cmpd="sng" w="25400">
            <a:solidFill>
              <a:srgbClr val="262626"/>
            </a:solidFill>
            <a:prstDash val="solid"/>
            <a:bevel/>
            <a:headEnd len="sm" w="sm" type="none"/>
            <a:tailEnd len="sm" w="sm" type="none"/>
          </a:ln>
        </p:spPr>
      </p:cxnSp>
      <p:sp>
        <p:nvSpPr>
          <p:cNvPr id="179" name="Google Shape;179;p29"/>
          <p:cNvSpPr txBox="1"/>
          <p:nvPr>
            <p:ph type="title"/>
          </p:nvPr>
        </p:nvSpPr>
        <p:spPr>
          <a:xfrm>
            <a:off x="652692" y="3429005"/>
            <a:ext cx="4204137" cy="13427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b="0" i="0" lang="pt-BR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BOA SORTE!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/>
          <p:nvPr/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6"/>
          <p:cNvSpPr/>
          <p:nvPr/>
        </p:nvSpPr>
        <p:spPr>
          <a:xfrm>
            <a:off x="321734" y="321733"/>
            <a:ext cx="11573488" cy="6214534"/>
          </a:xfrm>
          <a:prstGeom prst="rect">
            <a:avLst/>
          </a:prstGeom>
          <a:solidFill>
            <a:srgbClr val="3F3F3F"/>
          </a:solidFill>
          <a:ln cap="sq" cmpd="thinThick" w="127000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" name="Google Shape;107;p16"/>
          <p:cNvCxnSpPr/>
          <p:nvPr/>
        </p:nvCxnSpPr>
        <p:spPr>
          <a:xfrm>
            <a:off x="4724400" y="4109417"/>
            <a:ext cx="2743200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8" name="Google Shape;108;p16"/>
          <p:cNvSpPr txBox="1"/>
          <p:nvPr>
            <p:ph type="title"/>
          </p:nvPr>
        </p:nvSpPr>
        <p:spPr>
          <a:xfrm>
            <a:off x="1524000" y="1122362"/>
            <a:ext cx="9144000" cy="28400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Calibri"/>
              <a:buNone/>
            </a:pPr>
            <a:r>
              <a:rPr b="0" i="0" lang="pt-BR" sz="5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PARABÉNS!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5730" l="0" r="0" t="0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7"/>
          <p:cNvSpPr txBox="1"/>
          <p:nvPr>
            <p:ph type="title"/>
          </p:nvPr>
        </p:nvSpPr>
        <p:spPr>
          <a:xfrm>
            <a:off x="1320799" y="711200"/>
            <a:ext cx="10143067" cy="3606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Calibri"/>
              <a:buNone/>
            </a:pPr>
            <a:r>
              <a:rPr b="0" i="0" lang="pt-BR" sz="5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>
            <p:ph type="title"/>
          </p:nvPr>
        </p:nvSpPr>
        <p:spPr>
          <a:xfrm>
            <a:off x="1752600" y="2542604"/>
            <a:ext cx="8686800" cy="1772793"/>
          </a:xfrm>
          <a:prstGeom prst="rect">
            <a:avLst/>
          </a:prstGeom>
          <a:solidFill>
            <a:schemeClr val="lt1"/>
          </a:solidFill>
          <a:ln cap="sq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pt-BR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APRENDER OS CONCEITOS PRINCIPAIS DE SEO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type="title"/>
          </p:nvPr>
        </p:nvSpPr>
        <p:spPr>
          <a:xfrm>
            <a:off x="1752600" y="2542604"/>
            <a:ext cx="8686800" cy="1772793"/>
          </a:xfrm>
          <a:prstGeom prst="rect">
            <a:avLst/>
          </a:prstGeom>
          <a:solidFill>
            <a:schemeClr val="lt1"/>
          </a:solidFill>
          <a:ln cap="sq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pt-BR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APLICAR SEO AO WORDPRESS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1752600" y="2542604"/>
            <a:ext cx="8686800" cy="1772793"/>
          </a:xfrm>
          <a:prstGeom prst="rect">
            <a:avLst/>
          </a:prstGeom>
          <a:solidFill>
            <a:schemeClr val="lt1"/>
          </a:solidFill>
          <a:ln cap="sq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pt-BR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CONHECER AS PRINCIPAIS FERRAMENTAS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1"/>
          <p:cNvSpPr txBox="1"/>
          <p:nvPr>
            <p:ph type="title"/>
          </p:nvPr>
        </p:nvSpPr>
        <p:spPr>
          <a:xfrm>
            <a:off x="1320799" y="711200"/>
            <a:ext cx="10143067" cy="3606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Calibri"/>
              <a:buNone/>
            </a:pPr>
            <a:r>
              <a:rPr b="0" i="0" lang="pt-BR" sz="5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CONTEÚDO</a:t>
            </a:r>
            <a:endParaRPr b="0" i="0" sz="5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EE599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1752600" y="2542604"/>
            <a:ext cx="8686800" cy="1772793"/>
          </a:xfrm>
          <a:prstGeom prst="rect">
            <a:avLst/>
          </a:prstGeom>
          <a:solidFill>
            <a:schemeClr val="lt1"/>
          </a:solidFill>
          <a:ln cap="sq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pt-BR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ROBOTS, METATAGS, SITEMAP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EE599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/>
          <p:nvPr>
            <p:ph type="title"/>
          </p:nvPr>
        </p:nvSpPr>
        <p:spPr>
          <a:xfrm>
            <a:off x="1752600" y="2542604"/>
            <a:ext cx="8686800" cy="1772793"/>
          </a:xfrm>
          <a:prstGeom prst="rect">
            <a:avLst/>
          </a:prstGeom>
          <a:solidFill>
            <a:schemeClr val="lt1"/>
          </a:solidFill>
          <a:ln cap="sq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pt-BR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